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1479" r:id="rId2"/>
    <p:sldId id="1509" r:id="rId3"/>
    <p:sldId id="305" r:id="rId4"/>
    <p:sldId id="1155" r:id="rId5"/>
    <p:sldId id="1166" r:id="rId6"/>
    <p:sldId id="1202" r:id="rId7"/>
    <p:sldId id="1169" r:id="rId8"/>
    <p:sldId id="1474" r:id="rId9"/>
    <p:sldId id="994" r:id="rId10"/>
    <p:sldId id="1439" r:id="rId11"/>
    <p:sldId id="1446" r:id="rId12"/>
    <p:sldId id="260" r:id="rId13"/>
    <p:sldId id="261" r:id="rId14"/>
    <p:sldId id="262" r:id="rId15"/>
    <p:sldId id="1443" r:id="rId16"/>
    <p:sldId id="1471" r:id="rId17"/>
    <p:sldId id="1200" r:id="rId18"/>
    <p:sldId id="1174" r:id="rId19"/>
    <p:sldId id="1129" r:id="rId20"/>
    <p:sldId id="1510" r:id="rId21"/>
    <p:sldId id="1172" r:id="rId22"/>
    <p:sldId id="105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73"/>
    <p:restoredTop sz="82400"/>
  </p:normalViewPr>
  <p:slideViewPr>
    <p:cSldViewPr snapToGrid="0" snapToObjects="1">
      <p:cViewPr varScale="1">
        <p:scale>
          <a:sx n="136" d="100"/>
          <a:sy n="136" d="100"/>
        </p:scale>
        <p:origin x="8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88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762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2689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52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960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3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3105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03429B-3171-A94A-A6C2-AB80847CDA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89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00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54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05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556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44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523" y="460413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Preflight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523" y="1431533"/>
            <a:ext cx="10718950" cy="340340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Be prepared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Be prepared to utilize a headset with a microphone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endParaRPr lang="en-US" sz="2000" u="sng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 also: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372B1DA-ABF2-D743-A631-90728AA30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4342" y="5148470"/>
            <a:ext cx="3897516" cy="14924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45034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0BECF8-B20E-BA48-B66B-AF98C2315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423" y="1231898"/>
            <a:ext cx="9778031" cy="464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223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2178487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evenings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Decades in the industry as a developer, architect, project manager, division manager, 		and vice president of various software development organizations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Second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1874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MacOS, Terminal, Visual Studio Code, and Chrome/Firefox web browser 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marL="914400" lvl="2" indent="0">
              <a:spcBef>
                <a:spcPts val="0"/>
              </a:spcBef>
              <a:buNone/>
            </a:pPr>
            <a:r>
              <a:rPr lang="en-US" b="1" dirty="0"/>
              <a:t>To learn something myself while helping each of you be successful </a:t>
            </a:r>
          </a:p>
          <a:p>
            <a:pPr marL="914400" lvl="2" indent="0">
              <a:spcBef>
                <a:spcPts val="1200"/>
              </a:spcBef>
              <a:buNone/>
            </a:pPr>
            <a:r>
              <a:rPr lang="en-US" b="1" dirty="0"/>
              <a:t>Motivate you to look deeper while we are exploring technologies and processes</a:t>
            </a:r>
          </a:p>
          <a:p>
            <a:pPr marL="914400" lvl="2" indent="0">
              <a:spcBef>
                <a:spcPts val="1200"/>
              </a:spcBef>
              <a:buNone/>
            </a:pPr>
            <a:r>
              <a:rPr lang="en-US" b="1" dirty="0"/>
              <a:t>Help you build something that makes you proud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27454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AEB18E-8EDD-F644-99AC-52A5BCE04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775" y="105987"/>
            <a:ext cx="4768164" cy="46825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225FF3-5288-A54E-ADD9-A4E7CB9CD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8374" y="4365410"/>
            <a:ext cx="2690063" cy="23142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F7F7EA-8E6C-1A46-B54F-C96223669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60" y="254488"/>
            <a:ext cx="3582408" cy="249558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C9444B-4CC0-1147-A772-8C1FCFB80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9350" y="3354095"/>
            <a:ext cx="2408035" cy="32299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45745A-F211-DF43-8179-D955262463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962" y="2473470"/>
            <a:ext cx="2408035" cy="304904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BAC1F14-2F33-E54C-81AB-04D54C217F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8142" y="678926"/>
            <a:ext cx="2493023" cy="34290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68024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1 Planning</a:t>
            </a:r>
          </a:p>
        </p:txBody>
      </p:sp>
    </p:spTree>
    <p:extLst>
      <p:ext uri="{BB962C8B-B14F-4D97-AF65-F5344CB8AC3E}">
        <p14:creationId xmlns:p14="http://schemas.microsoft.com/office/powerpoint/2010/main" val="1730600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Next Monday is a Holiday so we will be missing one class session this sprint</a:t>
            </a:r>
          </a:p>
        </p:txBody>
      </p:sp>
    </p:spTree>
    <p:extLst>
      <p:ext uri="{BB962C8B-B14F-4D97-AF65-F5344CB8AC3E}">
        <p14:creationId xmlns:p14="http://schemas.microsoft.com/office/powerpoint/2010/main" val="334297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Announcement,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1526813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Recordings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E31497-FC35-F840-81F4-49FEAA5F58A4}"/>
              </a:ext>
            </a:extLst>
          </p:cNvPr>
          <p:cNvSpPr txBox="1">
            <a:spLocks/>
          </p:cNvSpPr>
          <p:nvPr/>
        </p:nvSpPr>
        <p:spPr>
          <a:xfrm>
            <a:off x="838200" y="4568456"/>
            <a:ext cx="10515600" cy="1722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1B62BA9-9B25-C241-A192-BB367137D491}"/>
              </a:ext>
            </a:extLst>
          </p:cNvPr>
          <p:cNvSpPr txBox="1">
            <a:spLocks/>
          </p:cNvSpPr>
          <p:nvPr/>
        </p:nvSpPr>
        <p:spPr>
          <a:xfrm>
            <a:off x="838200" y="5413515"/>
            <a:ext cx="10515600" cy="7198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>
                <a:latin typeface="+mj-lt"/>
              </a:rPr>
              <a:t>Start Recording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647704-B32F-5944-B694-EC75B62A5D15}"/>
              </a:ext>
            </a:extLst>
          </p:cNvPr>
          <p:cNvSpPr txBox="1">
            <a:spLocks/>
          </p:cNvSpPr>
          <p:nvPr/>
        </p:nvSpPr>
        <p:spPr>
          <a:xfrm>
            <a:off x="838200" y="1573090"/>
            <a:ext cx="10515600" cy="1257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 that recording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in Blackboard/Zoom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73C4F02D-750A-8D48-895B-3D0101B54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DC17ED-4369-A04A-86FD-7184DF8BFA70}"/>
              </a:ext>
            </a:extLst>
          </p:cNvPr>
          <p:cNvSpPr/>
          <p:nvPr/>
        </p:nvSpPr>
        <p:spPr>
          <a:xfrm>
            <a:off x="838200" y="2830827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2000" dirty="0"/>
          </a:p>
          <a:p>
            <a:r>
              <a:rPr lang="en-US" sz="2000" dirty="0"/>
              <a:t>Sound Check… plus Video, and Desktop Sharing check</a:t>
            </a:r>
          </a:p>
        </p:txBody>
      </p:sp>
    </p:spTree>
    <p:extLst>
      <p:ext uri="{BB962C8B-B14F-4D97-AF65-F5344CB8AC3E}">
        <p14:creationId xmlns:p14="http://schemas.microsoft.com/office/powerpoint/2010/main" val="63981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Question &amp; Answer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Tuesday, January 11</a:t>
            </a:r>
            <a:r>
              <a:rPr lang="en-US" sz="2000" baseline="30000" dirty="0"/>
              <a:t>th</a:t>
            </a:r>
            <a:r>
              <a:rPr lang="en-US" sz="2000" dirty="0"/>
              <a:t> at 3:30 PM CT via Personal Zoom (50 minutes)</a:t>
            </a:r>
          </a:p>
          <a:p>
            <a:pPr marL="0" indent="0">
              <a:buNone/>
            </a:pPr>
            <a:r>
              <a:rPr lang="en-US" sz="2000" dirty="0"/>
              <a:t>Wednesday, January 12</a:t>
            </a:r>
            <a:r>
              <a:rPr lang="en-US" sz="2000" baseline="30000" dirty="0"/>
              <a:t>th</a:t>
            </a:r>
            <a:r>
              <a:rPr lang="en-US" sz="2000" dirty="0"/>
              <a:t> at 12:00 (noon) via Personal Zoom (25 minutes)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Always feel free to email me with questions or concerns.</a:t>
            </a:r>
          </a:p>
        </p:txBody>
      </p:sp>
    </p:spTree>
    <p:extLst>
      <p:ext uri="{BB962C8B-B14F-4D97-AF65-F5344CB8AC3E}">
        <p14:creationId xmlns:p14="http://schemas.microsoft.com/office/powerpoint/2010/main" val="2505895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5158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EZScrumEZGo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SourPatchEngineers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DreamRaccoons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SwagMoney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MonaLisas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Scrumdiddlyumptious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FightingBass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TitanicSwimTeam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GloriousKenobis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4290118" y="1693821"/>
            <a:ext cx="6096000" cy="60219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ScrumciousCoders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Mongooses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Scrumples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SpiderScrum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C1D91C-0A09-E943-BB17-48E73CD7300E}"/>
              </a:ext>
            </a:extLst>
          </p:cNvPr>
          <p:cNvSpPr/>
          <p:nvPr/>
        </p:nvSpPr>
        <p:spPr>
          <a:xfrm>
            <a:off x="8002146" y="1693821"/>
            <a:ext cx="3472543" cy="5158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ScruptyDupty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ScrumOfTheEarth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LightningMcQueen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159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/>
              <a:t>Software Systems Capstone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44FF2E-BFE0-3543-89EB-C7CDC14FE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531" y="65212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5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 (abbreviated)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 including Scrum Team Assignments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4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course topics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2115560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Friendly Conversation Topic – Team Communication Tools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is your preferred small team communication tool?</a:t>
            </a:r>
          </a:p>
          <a:p>
            <a:pPr marL="0" indent="0">
              <a:buNone/>
            </a:pPr>
            <a:r>
              <a:rPr lang="en-US" sz="2000" dirty="0"/>
              <a:t>Do you have a Discord account? </a:t>
            </a:r>
          </a:p>
          <a:p>
            <a:pPr marL="0" indent="0">
              <a:buNone/>
            </a:pPr>
            <a:r>
              <a:rPr lang="en-US" sz="2000" dirty="0"/>
              <a:t>What has been your experience with Discord?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u="sng" dirty="0"/>
              <a:t>Discord</a:t>
            </a:r>
            <a:r>
              <a:rPr lang="en-US" sz="2000" dirty="0"/>
              <a:t> will be the preferred communication tool within your scrum product teams.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99197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Message</a:t>
            </a:r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418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b="1" dirty="0"/>
              <a:t>Class Format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dirty="0"/>
              <a:t>Synchronous vs </a:t>
            </a:r>
            <a:r>
              <a:rPr lang="en-US" sz="2000" u="sng" dirty="0"/>
              <a:t>Asynchronous (online)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Local (In Person) vs Remote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We are asynchronous (online). </a:t>
            </a:r>
          </a:p>
          <a:p>
            <a:pPr marL="0" indent="0">
              <a:buNone/>
            </a:pPr>
            <a:r>
              <a:rPr lang="en-US" sz="2000" dirty="0"/>
              <a:t>We will be remote friendly in all of our sessions.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u="sng" dirty="0"/>
              <a:t>Your scrum team will need to orchestrate regular synchronous communications.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10190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4852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7196</TotalTime>
  <Words>772</Words>
  <Application>Microsoft Macintosh PowerPoint</Application>
  <PresentationFormat>Widescreen</PresentationFormat>
  <Paragraphs>150</Paragraphs>
  <Slides>22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Symbol</vt:lpstr>
      <vt:lpstr>Wingdings</vt:lpstr>
      <vt:lpstr>Office Theme</vt:lpstr>
      <vt:lpstr>Preflight Check List</vt:lpstr>
      <vt:lpstr>Recordings</vt:lpstr>
      <vt:lpstr>PowerPoint Presentation</vt:lpstr>
      <vt:lpstr>PowerPoint Presentation</vt:lpstr>
      <vt:lpstr>Friendly Conversation Topic</vt:lpstr>
      <vt:lpstr>Friendly Conversation Topic – Team Communication Tools</vt:lpstr>
      <vt:lpstr>Prework &amp; Announcements</vt:lpstr>
      <vt:lpstr>Class Format</vt:lpstr>
      <vt:lpstr>PowerPoint Presentation</vt:lpstr>
      <vt:lpstr>Foreshadowing Your Introductions</vt:lpstr>
      <vt:lpstr>PowerPoint Presentation</vt:lpstr>
      <vt:lpstr>Introductions</vt:lpstr>
      <vt:lpstr>PowerPoint Presentation</vt:lpstr>
      <vt:lpstr>Introductions</vt:lpstr>
      <vt:lpstr>PowerPoint Presentation</vt:lpstr>
      <vt:lpstr>PowerPoint Presentation</vt:lpstr>
      <vt:lpstr>Sprint Planning</vt:lpstr>
      <vt:lpstr>Scrum Process – Sprint Planning</vt:lpstr>
      <vt:lpstr>PowerPoint Presentation</vt:lpstr>
      <vt:lpstr>Question &amp; Answer Sessions</vt:lpstr>
      <vt:lpstr>Scrum Team Names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345</cp:revision>
  <dcterms:created xsi:type="dcterms:W3CDTF">2020-08-26T19:34:34Z</dcterms:created>
  <dcterms:modified xsi:type="dcterms:W3CDTF">2022-01-10T03:22:27Z</dcterms:modified>
</cp:coreProperties>
</file>

<file path=docProps/thumbnail.jpeg>
</file>